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3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34118-0214-584F-B07B-3D4040046C5C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37EB2-CB9F-A345-8572-3C7A817627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743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数据截图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37EB2-CB9F-A345-8572-3C7A817627F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12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pin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37EB2-CB9F-A345-8572-3C7A817627F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093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草图 方案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37EB2-CB9F-A345-8572-3C7A817627F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116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37EB2-CB9F-A345-8572-3C7A817627F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486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37EB2-CB9F-A345-8572-3C7A817627F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823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0C704-C6FA-604A-A53B-8496BB907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D879CF-A585-A649-86F8-C8F678ECA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A13617-EF8F-DB44-9BBB-E4B51333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602613-4029-734C-861C-411DD4B9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0AAB30-EEE8-C846-8B69-69DDD074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91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5448D-2D95-784D-9686-28B2DD78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167C48-2751-9045-90CA-278492FEC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0C9CA-4DBF-C045-B759-3A0F12CF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DBAE3E-22CC-E94A-AC8B-202BF0A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0BF7A5-BD47-4F4A-9C86-DFE80B7F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20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A9C002-91E2-9F49-B3B5-1785950141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58E982-6658-3E40-A23B-C9B517FFD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305727-2EFB-1D47-ABFC-7FA71EAC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390C3-D8C5-204C-96FB-7AA49026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C9A907-CCBE-CC45-B7C4-BD2B9230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8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1C07F-5028-0546-8BD2-754CC6F5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EBAA5-F105-6944-8F04-84A095F90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34044E-1A73-A742-9B4D-3BD10E75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34652C-A223-1F47-93B7-746B5763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FC1643-A596-7047-9EA3-FDF7D370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22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0B91C-3889-D849-BEB7-E2C0D87B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5A03AD-C198-DA4A-82A7-B5390254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C9EFAE-A222-CA48-BF71-2CB09002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8B3965-DF8A-2B48-8326-32E4E4AC6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64E3B-37B5-4D45-B439-663C433A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035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BE6F0-FAC0-F944-A078-B40D8185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71937-4BFF-1544-95CF-449EF5EA3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3F35B3-8EC9-1941-BD81-9C32ED175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FEEC60-D0AE-A94A-B5DF-0AA49893E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BE8FE6-DA39-E84B-A8BC-04E30F55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C05243-B30F-4549-AD85-3A8F181F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21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2165E-60D4-0648-84C6-08C331C12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7D6FF1-DDE9-244B-9C09-06DD9056B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28B239-A71B-F549-9993-DBB09247E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15481A-F563-8348-9C3E-D6ED470EA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0134B8-F881-4244-9C8F-D57FCC5D7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DAE4BD-2EE7-5043-B67D-84B6AF81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6C9E55-F57D-6743-B6C4-A3F5C33C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992191-01CE-5445-823E-9D95FFC6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04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4726F-CC8B-2148-B4D6-1D205CA3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FC4B3E-CF98-9948-871D-6B191100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CA7CB5-53CD-604A-9E93-D6A128AA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4D10D5-E374-6845-AF65-A29C59D4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730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6D79B0-2D1F-2B4E-89BF-472C07392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882117-8E9B-7E4C-8D43-A2424919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74267-ED00-3D4E-BEBB-D434DE33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8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09AE3-FE68-7D4C-A8F3-0E265FF9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3E1DF-5D97-1B44-8404-DD9B39A9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A94C74-23C1-2343-828D-E34112996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A85C1D-F5A4-C845-9348-66D567AF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8F467A-325C-8E4E-9E99-FBEB0642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544828-01CB-8343-9942-8D052DBD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986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E3ED76-7041-CD4D-8358-67509C7B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450E54-73B3-0A47-A8CB-E1A6150B1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EF9C28-7A45-1347-A998-3FDC0079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429DB0-DA73-ED40-A250-D1219641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189C82-6B09-F04B-AAB1-92F8A15B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D23356-76DE-8247-B679-E84B72B7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15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C57122-D25B-3240-B581-304B9C2C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377C38-0C45-354D-A511-F8FDDF919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2DA332-338A-2A41-B662-0E78E3CB3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11C1-C4EF-7742-A0BF-E7951A33FA96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8D09B1-9FCE-CB44-BBFD-BF8DA5590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1189C6-7A9F-2444-A8D5-400250AB6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9C63B-8AAE-1C4F-96C2-47E241DA9C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47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56735-5D45-E740-AA3F-275D68B1E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99031"/>
            <a:ext cx="6400799" cy="2519182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4400" dirty="0">
                <a:solidFill>
                  <a:schemeClr val="bg1"/>
                </a:solidFill>
              </a:rPr>
              <a:t>-Distance </a:t>
            </a:r>
            <a:br>
              <a:rPr kumimoji="1" lang="en-US" altLang="zh-CN" sz="4400" dirty="0">
                <a:solidFill>
                  <a:schemeClr val="bg1"/>
                </a:solidFill>
              </a:rPr>
            </a:br>
            <a:br>
              <a:rPr kumimoji="1" lang="en-US" altLang="zh-CN" sz="4400" dirty="0">
                <a:solidFill>
                  <a:schemeClr val="bg1"/>
                </a:solidFill>
              </a:rPr>
            </a:br>
            <a:r>
              <a:rPr kumimoji="1" lang="en-US" altLang="zh-CN" sz="4400" dirty="0">
                <a:solidFill>
                  <a:schemeClr val="bg1"/>
                </a:solidFill>
              </a:rPr>
              <a:t>-</a:t>
            </a:r>
            <a:r>
              <a:rPr kumimoji="1" lang="zh-CN" altLang="en-US" sz="4400" dirty="0">
                <a:solidFill>
                  <a:schemeClr val="bg1"/>
                </a:solidFill>
              </a:rPr>
              <a:t>距离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4C84D6-D63F-8F4B-8EBE-4B4C9348F5A0}"/>
              </a:ext>
            </a:extLst>
          </p:cNvPr>
          <p:cNvSpPr txBox="1"/>
          <p:nvPr/>
        </p:nvSpPr>
        <p:spPr>
          <a:xfrm>
            <a:off x="991588" y="3752603"/>
            <a:ext cx="3123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Ray Jane Xuan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9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28CD2-FABA-E946-BC0B-9A6E5765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·</a:t>
            </a:r>
            <a:r>
              <a:rPr kumimoji="1" lang="zh-CN" altLang="en-US" sz="4000" dirty="0">
                <a:solidFill>
                  <a:schemeClr val="bg1"/>
                </a:solidFill>
              </a:rPr>
              <a:t> 作业简述</a:t>
            </a:r>
            <a:br>
              <a:rPr kumimoji="1" lang="en-US" altLang="zh-CN" sz="4000" dirty="0">
                <a:solidFill>
                  <a:schemeClr val="bg1"/>
                </a:solidFill>
              </a:rPr>
            </a:br>
            <a:r>
              <a:rPr kumimoji="1" lang="en-US" altLang="zh-CN" sz="4000" dirty="0">
                <a:solidFill>
                  <a:schemeClr val="bg1"/>
                </a:solidFill>
              </a:rPr>
              <a:t>· Description of project 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D5FAE-4E93-DA46-8F73-9B50339C4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>
                <a:solidFill>
                  <a:schemeClr val="bg1"/>
                </a:solidFill>
              </a:rPr>
              <a:t>本组作业的题目为：距离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</a:rPr>
              <a:t>The topic  of our group assignment is distance. </a:t>
            </a:r>
          </a:p>
          <a:p>
            <a:pPr marL="0" indent="0">
              <a:buNone/>
            </a:pPr>
            <a:r>
              <a:rPr kumimoji="1" lang="zh-CN" altLang="en-US" sz="2000" dirty="0">
                <a:solidFill>
                  <a:schemeClr val="bg1"/>
                </a:solidFill>
              </a:rPr>
              <a:t>距离是指空间或者时间上相隔或者间隔的长度，但也可以形容认识感情等方面的差距。简而言之这是个可以同时表达抽象与具体的主题。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</a:rPr>
              <a:t>Distance is defined to describe the spatial or temporal amount between two things, or a situation in which two people do not have a close friendly relationship. To be short, it could be an abstract topic or concrete topic. </a:t>
            </a:r>
          </a:p>
          <a:p>
            <a:pPr marL="0" indent="0">
              <a:buNone/>
            </a:pPr>
            <a:r>
              <a:rPr kumimoji="1" lang="zh-CN" altLang="en-US" sz="2000" dirty="0">
                <a:solidFill>
                  <a:schemeClr val="bg1"/>
                </a:solidFill>
              </a:rPr>
              <a:t>我们想通过分析得到的数据，用一种更加特别的方式来表现除具体数据这种理性的表达方式以外，更加清晰有趣的对于距离的数据可视化模型。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en" altLang="zh-CN" sz="2000" dirty="0">
                <a:solidFill>
                  <a:schemeClr val="bg1"/>
                </a:solidFill>
              </a:rPr>
              <a:t>We want to analyze the data and use a more specific way to represent the data visualization model for distance, which is more clear and interesting than the rational expression of specific data.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0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3D51E8-8C75-FE40-A221-978EF5174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467"/>
            <a:ext cx="10515600" cy="5787496"/>
          </a:xfrm>
        </p:spPr>
        <p:txBody>
          <a:bodyPr>
            <a:normAutofit/>
          </a:bodyPr>
          <a:lstStyle/>
          <a:p>
            <a:pPr marL="360000" indent="0">
              <a:lnSpc>
                <a:spcPct val="150000"/>
              </a:lnSpc>
              <a:buNone/>
            </a:pPr>
            <a:r>
              <a:rPr kumimoji="1" lang="zh-CN" altLang="en-US" sz="2000" dirty="0">
                <a:solidFill>
                  <a:schemeClr val="bg1"/>
                </a:solidFill>
              </a:rPr>
              <a:t>通过问卷调查的形式来收集数据，并将这些数据进行整理后，通过模型的形式表现出来。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360000" indent="0">
              <a:lnSpc>
                <a:spcPct val="150000"/>
              </a:lnSpc>
              <a:buNone/>
            </a:pPr>
            <a:r>
              <a:rPr kumimoji="1" lang="en-US" altLang="zh-CN" sz="2000" dirty="0">
                <a:solidFill>
                  <a:schemeClr val="bg1"/>
                </a:solidFill>
              </a:rPr>
              <a:t>We collect data through the questionnaire. After sorting the data, we visualize it by making a model. 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kumimoji="1" lang="zh-CN" altLang="en-US" sz="2000" dirty="0">
                <a:solidFill>
                  <a:schemeClr val="bg1"/>
                </a:solidFill>
              </a:rPr>
              <a:t>问卷包括以下四个问题：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360000" indent="0">
              <a:lnSpc>
                <a:spcPct val="150000"/>
              </a:lnSpc>
              <a:buNone/>
            </a:pPr>
            <a:r>
              <a:rPr kumimoji="1" lang="en-US" altLang="zh-CN" sz="2000" dirty="0">
                <a:solidFill>
                  <a:schemeClr val="bg1"/>
                </a:solidFill>
              </a:rPr>
              <a:t>1</a:t>
            </a:r>
            <a:r>
              <a:rPr kumimoji="1" lang="zh-CN" altLang="en-US" sz="2000" dirty="0">
                <a:solidFill>
                  <a:schemeClr val="bg1"/>
                </a:solidFill>
              </a:rPr>
              <a:t>、你认为离你最遥远的地方是哪里？</a:t>
            </a:r>
            <a:r>
              <a:rPr kumimoji="1" lang="en" altLang="zh-CN" sz="2000" dirty="0">
                <a:solidFill>
                  <a:schemeClr val="bg1"/>
                </a:solidFill>
              </a:rPr>
              <a:t>Where do you think is the farthest place from you?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360000" indent="0">
              <a:lnSpc>
                <a:spcPct val="150000"/>
              </a:lnSpc>
              <a:buNone/>
            </a:pPr>
            <a:r>
              <a:rPr kumimoji="1" lang="en-US" altLang="zh-CN" sz="2000" dirty="0">
                <a:solidFill>
                  <a:schemeClr val="bg1"/>
                </a:solidFill>
              </a:rPr>
              <a:t>2</a:t>
            </a:r>
            <a:r>
              <a:rPr kumimoji="1" lang="zh-CN" altLang="en-US" sz="2000" dirty="0">
                <a:solidFill>
                  <a:schemeClr val="bg1"/>
                </a:solidFill>
              </a:rPr>
              <a:t>、你认为与你最接近的地方是哪里？</a:t>
            </a:r>
            <a:r>
              <a:rPr kumimoji="1" lang="en" altLang="zh-CN" sz="2000" dirty="0">
                <a:solidFill>
                  <a:schemeClr val="bg1"/>
                </a:solidFill>
              </a:rPr>
              <a:t>What do you think is the closest place to you?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360000" indent="0">
              <a:lnSpc>
                <a:spcPct val="150000"/>
              </a:lnSpc>
              <a:buNone/>
            </a:pPr>
            <a:r>
              <a:rPr kumimoji="1" lang="en-US" altLang="zh-CN" sz="2000" dirty="0">
                <a:solidFill>
                  <a:schemeClr val="bg1"/>
                </a:solidFill>
              </a:rPr>
              <a:t>3</a:t>
            </a:r>
            <a:r>
              <a:rPr kumimoji="1" lang="zh-CN" altLang="en-US" sz="2000" dirty="0">
                <a:solidFill>
                  <a:schemeClr val="bg1"/>
                </a:solidFill>
              </a:rPr>
              <a:t>、你最想去的地方是哪里？</a:t>
            </a:r>
            <a:r>
              <a:rPr kumimoji="1" lang="en" altLang="zh-CN" sz="2000" dirty="0">
                <a:solidFill>
                  <a:schemeClr val="bg1"/>
                </a:solidFill>
              </a:rPr>
              <a:t>Where do you want to go most?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360000" indent="0">
              <a:lnSpc>
                <a:spcPct val="150000"/>
              </a:lnSpc>
              <a:buNone/>
            </a:pPr>
            <a:r>
              <a:rPr kumimoji="1" lang="en-US" altLang="zh-CN" sz="2000" dirty="0">
                <a:solidFill>
                  <a:schemeClr val="bg1"/>
                </a:solidFill>
              </a:rPr>
              <a:t>4</a:t>
            </a:r>
            <a:r>
              <a:rPr kumimoji="1" lang="zh-CN" altLang="en-US" sz="2000" dirty="0">
                <a:solidFill>
                  <a:schemeClr val="bg1"/>
                </a:solidFill>
              </a:rPr>
              <a:t>、你最想远离的地方是哪里？</a:t>
            </a:r>
            <a:r>
              <a:rPr kumimoji="1" lang="en" altLang="zh-CN" sz="2000" dirty="0">
                <a:solidFill>
                  <a:schemeClr val="bg1"/>
                </a:solidFill>
              </a:rPr>
              <a:t>Where do you want to stay away from most?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360000" indent="0">
              <a:lnSpc>
                <a:spcPct val="150000"/>
              </a:lnSpc>
              <a:buNone/>
            </a:pPr>
            <a:r>
              <a:rPr kumimoji="1" lang="zh-CN" altLang="en-US" sz="2000" dirty="0">
                <a:solidFill>
                  <a:schemeClr val="bg1"/>
                </a:solidFill>
              </a:rPr>
              <a:t>（以上问题的答案均为准确的地点）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zh-CN" altLang="en-US" sz="25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A93CFA-A5D9-4741-AE19-8B146BF3A4A5}"/>
              </a:ext>
            </a:extLst>
          </p:cNvPr>
          <p:cNvSpPr txBox="1"/>
          <p:nvPr/>
        </p:nvSpPr>
        <p:spPr>
          <a:xfrm>
            <a:off x="2404533" y="575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66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EBF30-47ED-AE4D-A8D7-BC38E7FC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335314-41D9-443F-B519-88ECC841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92" y="-225631"/>
            <a:ext cx="2197509" cy="47612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E0C291-FC5D-4BD6-9089-F33A44AF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950" y="1182580"/>
            <a:ext cx="2591533" cy="56149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8B8784-EFC3-4207-988E-1808A3EF7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386" y="-225631"/>
            <a:ext cx="2919614" cy="63258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600CA3E-FA78-4F8E-9DE2-ACE701905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146" y="1733896"/>
            <a:ext cx="2340403" cy="50708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E3721B3-910A-44BB-A8A1-73225EC77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40" y="-225630"/>
            <a:ext cx="2197509" cy="4761268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36E07FB-03D4-4B5F-93A2-E5CD0DF18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525859" y="-225631"/>
            <a:ext cx="3120982" cy="6762131"/>
          </a:xfrm>
          <a:effectLst>
            <a:glow rad="190500">
              <a:schemeClr val="accent2">
                <a:lumMod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5209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2134E-36F8-2747-A84C-AB5B19C0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0EEA9F63-9B17-FA42-9098-48041C07A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022" y="-17003"/>
            <a:ext cx="3230087" cy="3230087"/>
          </a:xfr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E82F6E9-3CE9-A449-BD37-5C568C873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109" y="0"/>
            <a:ext cx="3926813" cy="58863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CE03385-039E-2B43-B4AB-984565A5F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03" y="3213084"/>
            <a:ext cx="2997200" cy="3492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C725EA9-457A-BA46-A1BB-1EE66D33D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922" y="0"/>
            <a:ext cx="4134977" cy="47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7D915-638F-2A48-833B-3E992F5A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A0E0130-65E2-8347-B967-5577C63DB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248" y="365125"/>
            <a:ext cx="6282640" cy="416038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CED015-3254-AF4B-879E-E3F66F3A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762" y="2589774"/>
            <a:ext cx="4040667" cy="35051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910EA2E-BF7F-0E46-B634-97FFCDB8889A}"/>
              </a:ext>
            </a:extLst>
          </p:cNvPr>
          <p:cNvSpPr txBox="1"/>
          <p:nvPr/>
        </p:nvSpPr>
        <p:spPr>
          <a:xfrm>
            <a:off x="7244201" y="2075983"/>
            <a:ext cx="128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1.2x1.2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4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601DE-A3D6-8C40-B3D6-AC41AD4D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计划 </a:t>
            </a:r>
            <a:r>
              <a:rPr kumimoji="1" lang="en-US" altLang="zh-CN" dirty="0">
                <a:solidFill>
                  <a:schemeClr val="bg1"/>
                </a:solidFill>
              </a:rPr>
              <a:t>Schedule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46CC16-A543-D242-B344-798FD96B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299"/>
            <a:ext cx="10515600" cy="4332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</a:rPr>
              <a:t>6.18-6.19</a:t>
            </a:r>
            <a:r>
              <a:rPr kumimoji="1" lang="zh-CN" altLang="en-US" sz="2000" dirty="0">
                <a:solidFill>
                  <a:schemeClr val="bg1"/>
                </a:solidFill>
              </a:rPr>
              <a:t>  数据整理分析 </a:t>
            </a:r>
            <a:r>
              <a:rPr kumimoji="1" lang="en-US" altLang="zh-CN" sz="2000" dirty="0">
                <a:solidFill>
                  <a:schemeClr val="bg1"/>
                </a:solidFill>
              </a:rPr>
              <a:t>Data collecting and analyzing</a:t>
            </a: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</a:rPr>
              <a:t>6.20-6.23</a:t>
            </a:r>
            <a:r>
              <a:rPr kumimoji="1" lang="zh-CN" altLang="en-US" sz="2000" dirty="0">
                <a:solidFill>
                  <a:schemeClr val="bg1"/>
                </a:solidFill>
              </a:rPr>
              <a:t>  材料准备与尝试 </a:t>
            </a:r>
            <a:r>
              <a:rPr kumimoji="1" lang="en-US" altLang="zh-CN" sz="2000" dirty="0">
                <a:solidFill>
                  <a:schemeClr val="bg1"/>
                </a:solidFill>
              </a:rPr>
              <a:t>Preparing for materials and attempt</a:t>
            </a: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</a:rPr>
              <a:t>6.24-6.27</a:t>
            </a:r>
            <a:r>
              <a:rPr kumimoji="1" lang="zh-CN" altLang="en-US" sz="2000" dirty="0">
                <a:solidFill>
                  <a:schemeClr val="bg1"/>
                </a:solidFill>
              </a:rPr>
              <a:t>  模型制作 </a:t>
            </a:r>
            <a:r>
              <a:rPr kumimoji="1" lang="en-US" altLang="zh-CN" sz="2000" dirty="0">
                <a:solidFill>
                  <a:schemeClr val="bg1"/>
                </a:solidFill>
              </a:rPr>
              <a:t>Make model</a:t>
            </a:r>
          </a:p>
          <a:p>
            <a:pPr marL="0" indent="0">
              <a:buNone/>
            </a:pP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6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8F08B-9862-6F4D-BCC5-7E743569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4CCA57-027E-9740-A97F-1212075EC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kumimoji="1"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0674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371</Words>
  <Application>Microsoft Macintosh PowerPoint</Application>
  <PresentationFormat>宽屏</PresentationFormat>
  <Paragraphs>33</Paragraphs>
  <Slides>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-Distance   -距离</vt:lpstr>
      <vt:lpstr>· 作业简述 · Description of project  </vt:lpstr>
      <vt:lpstr>PowerPoint 演示文稿</vt:lpstr>
      <vt:lpstr>PowerPoint 演示文稿</vt:lpstr>
      <vt:lpstr>PowerPoint 演示文稿</vt:lpstr>
      <vt:lpstr>PowerPoint 演示文稿</vt:lpstr>
      <vt:lpstr>计划 Schedule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User</dc:creator>
  <cp:lastModifiedBy>Microsoft Office User</cp:lastModifiedBy>
  <cp:revision>22</cp:revision>
  <dcterms:created xsi:type="dcterms:W3CDTF">2019-06-17T07:20:04Z</dcterms:created>
  <dcterms:modified xsi:type="dcterms:W3CDTF">2019-06-18T02:48:13Z</dcterms:modified>
</cp:coreProperties>
</file>